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57" r:id="rId5"/>
    <p:sldId id="258" r:id="rId6"/>
    <p:sldId id="259" r:id="rId7"/>
    <p:sldId id="260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48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0165-6426-C52F-FF43-61DA5036E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05C539-77AF-9370-F579-88D8E95DC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8D7AC-3E02-F55D-3196-26597A6EE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213B5-98E7-4672-98CE-6EC834DBF456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87DA0-980C-80ED-AB80-5407C78A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CD98D-B808-9516-BBEB-061E37AA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1E47-D2A6-4774-9F66-81BADC1B18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3149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067A-BAE1-CE06-9CC8-E4309F44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11583-9789-7112-D5C9-5CE684334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B7684-8D83-8802-32A4-874C5C873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213B5-98E7-4672-98CE-6EC834DBF456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41ED0-7427-FE56-674E-1EDF73CC3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69AD2-2566-3132-BA0F-344C31D62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1E47-D2A6-4774-9F66-81BADC1B18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1425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D7D990-4031-3B47-5107-57C90BD8B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AA55F-16F3-CB97-9053-3480BBFF1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A0AC3-B278-CCD5-1D21-8118A3529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213B5-98E7-4672-98CE-6EC834DBF456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7B217-2710-8260-61A2-A9A8B9DBA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AF567-9E5E-3274-0A33-D29FB84C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1E47-D2A6-4774-9F66-81BADC1B18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6598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392F-3539-6CC8-512A-2C214EB2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7556F-EDD0-EF08-626F-FA85997B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5D479-7E43-B6E2-88A7-F707B1047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213B5-98E7-4672-98CE-6EC834DBF456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B3E7A-B572-C55C-615F-5C2BAC42B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68DC0-B2C7-8912-1248-082BD03A9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1E47-D2A6-4774-9F66-81BADC1B18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176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BEF72-79B1-75DA-EBDF-F2E96FAE8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66F70-5D1F-3369-D606-3032D9037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F793-3A19-DBBA-5AAF-FFC7791A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213B5-98E7-4672-98CE-6EC834DBF456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9C2E1-F8F1-8478-ED44-05CA230F0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D593B-4B26-EF4D-3B6C-B9378B135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1E47-D2A6-4774-9F66-81BADC1B18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810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8A3A7-6647-F4A6-2E82-055CF28B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5E987-15BD-2658-6D56-196505A9A2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FBCE1-A536-8891-E11B-CEAC7AA80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05F96-074F-D0E2-6FA4-100B93FE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213B5-98E7-4672-98CE-6EC834DBF456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993D8-842D-F735-CA13-EF8E2D1EF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921C3-F445-CE30-25C0-9DCDB8D0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1E47-D2A6-4774-9F66-81BADC1B18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6486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EF16-3D21-411D-8F63-64C5DF379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B2C3D-92B1-BDA2-0942-98A7C0BC1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E8502-616C-4694-4D85-237FF5151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D753F-A934-1624-49FF-1B19B1994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FBF817-8E8B-8AB3-B7C6-951463262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F7B147-C8FB-B330-842E-FEC4C929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213B5-98E7-4672-98CE-6EC834DBF456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F240C1-1763-4AF8-2934-9902A78C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8837B2-5477-C755-DEBF-6A6DF9E1B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1E47-D2A6-4774-9F66-81BADC1B18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4626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01B24-501E-7B42-91ED-DBF21AD7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A20F3E-4EA0-5BC0-E2B8-47F4A99D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213B5-98E7-4672-98CE-6EC834DBF456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0A3E9-EBD8-D3CE-729B-AB562FE6D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867E80-BBDB-AB87-5198-30B0E8B03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1E47-D2A6-4774-9F66-81BADC1B18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4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38FAC3-D1EF-AB1F-F0FD-ACB8BE154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213B5-98E7-4672-98CE-6EC834DBF456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82E22C-878D-C7F7-6316-68635F7C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BEFCF-1D9B-4C56-C346-BA6781AF9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1E47-D2A6-4774-9F66-81BADC1B18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79068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3AE7-CD9A-4AA9-7C5F-7E0239D1A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2A525-7EE7-CF76-4BA3-45077848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93682-B535-CDC3-02AE-3D9FF601B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8AF6A-0931-D84A-DA35-2354D8D8C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213B5-98E7-4672-98CE-6EC834DBF456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03D24-596A-7354-38A7-4F3E65F8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D7F7C-8596-D5E4-EA58-7C539F62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1E47-D2A6-4774-9F66-81BADC1B18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7488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8CE26-BBEF-7982-0E95-1AA7F013D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D0C3D1-3FFD-FD21-ACAC-76492BA3A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F2E7A-8387-3554-0293-96578A1D3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FFE19-C86B-0F39-DB58-6E4C27447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213B5-98E7-4672-98CE-6EC834DBF456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27900-E0B2-E2BC-E572-C6AC7D5A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70EB9-9E8A-5EBC-A54F-37A7792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1E47-D2A6-4774-9F66-81BADC1B18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118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C45ECF-E6D9-1B27-00F4-D501BE45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27CE5-3061-9928-D223-1F0137DB7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F8CF7-DF92-F6BB-0B27-2021D0FA18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213B5-98E7-4672-98CE-6EC834DBF456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F01C9-BD94-BD4B-4F1D-1C131F5FD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CA782-FE10-A3F9-D78D-9E4708E7A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1E47-D2A6-4774-9F66-81BADC1B18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898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61E97D-EA8B-A112-0882-6437A83ED9AE}"/>
              </a:ext>
            </a:extLst>
          </p:cNvPr>
          <p:cNvSpPr/>
          <p:nvPr/>
        </p:nvSpPr>
        <p:spPr>
          <a:xfrm rot="4092127">
            <a:off x="677141" y="-4326162"/>
            <a:ext cx="15815154" cy="86671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Justice classic car black">
                <a:extLst>
                  <a:ext uri="{FF2B5EF4-FFF2-40B4-BE49-F238E27FC236}">
                    <a16:creationId xmlns:a16="http://schemas.microsoft.com/office/drawing/2014/main" id="{C354DB5E-FEEF-0783-589A-70C96E01D5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7778297"/>
                  </p:ext>
                </p:extLst>
              </p:nvPr>
            </p:nvGraphicFramePr>
            <p:xfrm>
              <a:off x="0" y="4874996"/>
              <a:ext cx="4646718" cy="20567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46718" cy="2056744"/>
                    </a:xfrm>
                    <a:prstGeom prst="rect">
                      <a:avLst/>
                    </a:prstGeom>
                  </am3d:spPr>
                  <am3d:camera>
                    <am3d:pos x="0" y="0" z="546097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093036" d="1000000"/>
                    <am3d:preTrans dx="0" dy="-1502343" dz="4501"/>
                    <am3d:scale>
                      <am3d:sx n="1000000" d="1000000"/>
                      <am3d:sy n="1000000" d="1000000"/>
                      <am3d:sz n="1000000" d="1000000"/>
                    </am3d:scale>
                    <am3d:rot ax="4380177" ay="4234780" az="43224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18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Justice classic car black">
                <a:extLst>
                  <a:ext uri="{FF2B5EF4-FFF2-40B4-BE49-F238E27FC236}">
                    <a16:creationId xmlns:a16="http://schemas.microsoft.com/office/drawing/2014/main" id="{C354DB5E-FEEF-0783-589A-70C96E01D5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4874996"/>
                <a:ext cx="4646718" cy="20567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0625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C35C3-A9FC-9052-75F2-993C36CD8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3B64ED-DAEC-D3C3-3521-69FBEEE09495}"/>
              </a:ext>
            </a:extLst>
          </p:cNvPr>
          <p:cNvSpPr/>
          <p:nvPr/>
        </p:nvSpPr>
        <p:spPr>
          <a:xfrm>
            <a:off x="-1070043" y="-1577135"/>
            <a:ext cx="14669310" cy="90090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Justice classic car black">
                <a:extLst>
                  <a:ext uri="{FF2B5EF4-FFF2-40B4-BE49-F238E27FC236}">
                    <a16:creationId xmlns:a16="http://schemas.microsoft.com/office/drawing/2014/main" id="{C0FE6D72-4BBF-4B7C-5F62-E9C41CDA52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9751856"/>
                  </p:ext>
                </p:extLst>
              </p:nvPr>
            </p:nvGraphicFramePr>
            <p:xfrm>
              <a:off x="6241752" y="-1623082"/>
              <a:ext cx="45719" cy="459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719" cy="45947"/>
                    </a:xfrm>
                    <a:prstGeom prst="rect">
                      <a:avLst/>
                    </a:prstGeom>
                  </am3d:spPr>
                  <am3d:camera>
                    <am3d:pos x="0" y="0" z="546097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093036" d="1000000"/>
                    <am3d:preTrans dx="0" dy="-1502343" dz="4501"/>
                    <am3d:scale>
                      <am3d:sx n="1000000" d="1000000"/>
                      <am3d:sy n="1000000" d="1000000"/>
                      <am3d:sz n="1000000" d="1000000"/>
                    </am3d:scale>
                    <am3d:rot ax="9311497" ay="24957" az="107884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11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Justice classic car black">
                <a:extLst>
                  <a:ext uri="{FF2B5EF4-FFF2-40B4-BE49-F238E27FC236}">
                    <a16:creationId xmlns:a16="http://schemas.microsoft.com/office/drawing/2014/main" id="{C0FE6D72-4BBF-4B7C-5F62-E9C41CDA52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1752" y="-1623082"/>
                <a:ext cx="45719" cy="459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3213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1A2EE-44D5-A81F-7EDA-3F2CC0AC5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6A102D-FDFF-71DC-6D36-A3ECA4391B76}"/>
              </a:ext>
            </a:extLst>
          </p:cNvPr>
          <p:cNvSpPr/>
          <p:nvPr/>
        </p:nvSpPr>
        <p:spPr>
          <a:xfrm>
            <a:off x="-2844799" y="-1549399"/>
            <a:ext cx="20936856" cy="119343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Justice classic car black">
                <a:extLst>
                  <a:ext uri="{FF2B5EF4-FFF2-40B4-BE49-F238E27FC236}">
                    <a16:creationId xmlns:a16="http://schemas.microsoft.com/office/drawing/2014/main" id="{AB47ADD4-5BA4-2634-4100-B121BC67FA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7066812"/>
                  </p:ext>
                </p:extLst>
              </p:nvPr>
            </p:nvGraphicFramePr>
            <p:xfrm>
              <a:off x="12433300" y="5001996"/>
              <a:ext cx="4646718" cy="20567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46718" cy="2056744"/>
                    </a:xfrm>
                    <a:prstGeom prst="rect">
                      <a:avLst/>
                    </a:prstGeom>
                  </am3d:spPr>
                  <am3d:camera>
                    <am3d:pos x="0" y="0" z="546097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093036" d="1000000"/>
                    <am3d:preTrans dx="0" dy="-1502343" dz="4501"/>
                    <am3d:scale>
                      <am3d:sx n="1000000" d="1000000"/>
                      <am3d:sy n="1000000" d="1000000"/>
                      <am3d:sz n="1000000" d="1000000"/>
                    </am3d:scale>
                    <am3d:rot ax="4380177" ay="4234780" az="43224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18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Justice classic car black">
                <a:extLst>
                  <a:ext uri="{FF2B5EF4-FFF2-40B4-BE49-F238E27FC236}">
                    <a16:creationId xmlns:a16="http://schemas.microsoft.com/office/drawing/2014/main" id="{AB47ADD4-5BA4-2634-4100-B121BC67FA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33300" y="5001996"/>
                <a:ext cx="4646718" cy="20567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2646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AF3A6-C11C-2AE0-8A2A-68C4A7096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15EEF2-6AD9-6A87-E3DA-FFB71ECD1C9E}"/>
              </a:ext>
            </a:extLst>
          </p:cNvPr>
          <p:cNvSpPr/>
          <p:nvPr/>
        </p:nvSpPr>
        <p:spPr>
          <a:xfrm>
            <a:off x="-7315200" y="-3984171"/>
            <a:ext cx="23774399" cy="1371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Justice classic car black">
                <a:extLst>
                  <a:ext uri="{FF2B5EF4-FFF2-40B4-BE49-F238E27FC236}">
                    <a16:creationId xmlns:a16="http://schemas.microsoft.com/office/drawing/2014/main" id="{FC879F43-30AC-4006-281A-FB271E36D7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2186345"/>
                  </p:ext>
                </p:extLst>
              </p:nvPr>
            </p:nvGraphicFramePr>
            <p:xfrm>
              <a:off x="12564972" y="4896477"/>
              <a:ext cx="4703849" cy="19615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03849" cy="1961523"/>
                    </a:xfrm>
                    <a:prstGeom prst="rect">
                      <a:avLst/>
                    </a:prstGeom>
                  </am3d:spPr>
                  <am3d:camera>
                    <am3d:pos x="0" y="0" z="546097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093036" d="1000000"/>
                    <am3d:preTrans dx="0" dy="-1502343" dz="4501"/>
                    <am3d:scale>
                      <am3d:sx n="1000000" d="1000000"/>
                      <am3d:sy n="1000000" d="1000000"/>
                      <am3d:sz n="1000000" d="1000000"/>
                    </am3d:scale>
                    <am3d:rot ax="4796998" ay="-4314305" az="-47663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180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Justice classic car black">
                <a:extLst>
                  <a:ext uri="{FF2B5EF4-FFF2-40B4-BE49-F238E27FC236}">
                    <a16:creationId xmlns:a16="http://schemas.microsoft.com/office/drawing/2014/main" id="{FC879F43-30AC-4006-281A-FB271E36D7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64972" y="4896477"/>
                <a:ext cx="4703849" cy="19615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111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E0C58-460B-08F3-7D67-BA00B0352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08F25C-CEFB-ED4F-ED26-8BE492C0DC61}"/>
              </a:ext>
            </a:extLst>
          </p:cNvPr>
          <p:cNvSpPr/>
          <p:nvPr/>
        </p:nvSpPr>
        <p:spPr>
          <a:xfrm rot="16694711">
            <a:off x="-4621963" y="-2330821"/>
            <a:ext cx="15298739" cy="7227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Justice classic car black">
                <a:extLst>
                  <a:ext uri="{FF2B5EF4-FFF2-40B4-BE49-F238E27FC236}">
                    <a16:creationId xmlns:a16="http://schemas.microsoft.com/office/drawing/2014/main" id="{7C479046-DF6F-6ED0-CBBE-34151B4C5D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0011846"/>
                  </p:ext>
                </p:extLst>
              </p:nvPr>
            </p:nvGraphicFramePr>
            <p:xfrm>
              <a:off x="7497672" y="4941652"/>
              <a:ext cx="4703849" cy="19615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03849" cy="1961523"/>
                    </a:xfrm>
                    <a:prstGeom prst="rect">
                      <a:avLst/>
                    </a:prstGeom>
                  </am3d:spPr>
                  <am3d:camera>
                    <am3d:pos x="0" y="0" z="546097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093036" d="1000000"/>
                    <am3d:preTrans dx="0" dy="-1502343" dz="4501"/>
                    <am3d:scale>
                      <am3d:sx n="1000000" d="1000000"/>
                      <am3d:sy n="1000000" d="1000000"/>
                      <am3d:sz n="1000000" d="1000000"/>
                    </am3d:scale>
                    <am3d:rot ax="4796998" ay="-4314305" az="-47663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180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Justice classic car black">
                <a:extLst>
                  <a:ext uri="{FF2B5EF4-FFF2-40B4-BE49-F238E27FC236}">
                    <a16:creationId xmlns:a16="http://schemas.microsoft.com/office/drawing/2014/main" id="{7C479046-DF6F-6ED0-CBBE-34151B4C5D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97672" y="4941652"/>
                <a:ext cx="4703849" cy="19615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3159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1CEBF-40BB-6FD1-7064-5F7E40AC0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BA646C-931B-791A-356C-BBEC08A209E0}"/>
              </a:ext>
            </a:extLst>
          </p:cNvPr>
          <p:cNvSpPr/>
          <p:nvPr/>
        </p:nvSpPr>
        <p:spPr>
          <a:xfrm rot="19636471">
            <a:off x="-5054698" y="-10489811"/>
            <a:ext cx="20239960" cy="146991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Justice classic car black">
                <a:extLst>
                  <a:ext uri="{FF2B5EF4-FFF2-40B4-BE49-F238E27FC236}">
                    <a16:creationId xmlns:a16="http://schemas.microsoft.com/office/drawing/2014/main" id="{0150FFA3-F0C3-B1E2-24A1-1BA0BC94EF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0754285"/>
                  </p:ext>
                </p:extLst>
              </p:nvPr>
            </p:nvGraphicFramePr>
            <p:xfrm>
              <a:off x="6760921" y="4426709"/>
              <a:ext cx="6053656" cy="217017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053656" cy="2170179"/>
                    </a:xfrm>
                    <a:prstGeom prst="rect">
                      <a:avLst/>
                    </a:prstGeom>
                  </am3d:spPr>
                  <am3d:camera>
                    <am3d:pos x="0" y="0" z="546097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093036" d="1000000"/>
                    <am3d:preTrans dx="0" dy="-1502343" dz="450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30137" ay="1353544" az="-106963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1096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Justice classic car black">
                <a:extLst>
                  <a:ext uri="{FF2B5EF4-FFF2-40B4-BE49-F238E27FC236}">
                    <a16:creationId xmlns:a16="http://schemas.microsoft.com/office/drawing/2014/main" id="{0150FFA3-F0C3-B1E2-24A1-1BA0BC94E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60921" y="4426709"/>
                <a:ext cx="6053656" cy="21701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6723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67374-AFDE-4ADA-0306-F82282D02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54E3A4-52BE-7EED-2447-8D0FD9C4F1FE}"/>
              </a:ext>
            </a:extLst>
          </p:cNvPr>
          <p:cNvSpPr/>
          <p:nvPr/>
        </p:nvSpPr>
        <p:spPr>
          <a:xfrm>
            <a:off x="-3592286" y="3429000"/>
            <a:ext cx="18288000" cy="70497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Justice classic car black">
                <a:extLst>
                  <a:ext uri="{FF2B5EF4-FFF2-40B4-BE49-F238E27FC236}">
                    <a16:creationId xmlns:a16="http://schemas.microsoft.com/office/drawing/2014/main" id="{F9A393A0-E607-EC7F-0A15-C2A03376B8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9347798"/>
                  </p:ext>
                </p:extLst>
              </p:nvPr>
            </p:nvGraphicFramePr>
            <p:xfrm>
              <a:off x="0" y="-414968"/>
              <a:ext cx="6451014" cy="38439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451014" cy="3843968"/>
                    </a:xfrm>
                    <a:prstGeom prst="rect">
                      <a:avLst/>
                    </a:prstGeom>
                  </am3d:spPr>
                  <am3d:camera>
                    <am3d:pos x="0" y="0" z="546097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093036" d="1000000"/>
                    <am3d:preTrans dx="0" dy="-1502343" dz="4501"/>
                    <am3d:scale>
                      <am3d:sx n="1000000" d="1000000"/>
                      <am3d:sy n="1000000" d="1000000"/>
                      <am3d:sz n="1000000" d="1000000"/>
                    </am3d:scale>
                    <am3d:rot ax="9195638" ay="2063092" az="984704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516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Justice classic car black">
                <a:extLst>
                  <a:ext uri="{FF2B5EF4-FFF2-40B4-BE49-F238E27FC236}">
                    <a16:creationId xmlns:a16="http://schemas.microsoft.com/office/drawing/2014/main" id="{F9A393A0-E607-EC7F-0A15-C2A03376B8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414968"/>
                <a:ext cx="6451014" cy="38439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0323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3993A-C3EC-9CF7-34B5-0B99AD19E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06DC1-C8FF-5B6E-B897-E24807B0091E}"/>
              </a:ext>
            </a:extLst>
          </p:cNvPr>
          <p:cNvSpPr/>
          <p:nvPr/>
        </p:nvSpPr>
        <p:spPr>
          <a:xfrm>
            <a:off x="-1108953" y="-2413714"/>
            <a:ext cx="14669310" cy="70497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Justice classic car black">
                <a:extLst>
                  <a:ext uri="{FF2B5EF4-FFF2-40B4-BE49-F238E27FC236}">
                    <a16:creationId xmlns:a16="http://schemas.microsoft.com/office/drawing/2014/main" id="{1BCA9F39-91D8-C808-340F-D7014B9B94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8059896"/>
                  </p:ext>
                </p:extLst>
              </p:nvPr>
            </p:nvGraphicFramePr>
            <p:xfrm>
              <a:off x="2258273" y="2517044"/>
              <a:ext cx="7626291" cy="766437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626291" cy="7664375"/>
                    </a:xfrm>
                    <a:prstGeom prst="rect">
                      <a:avLst/>
                    </a:prstGeom>
                  </am3d:spPr>
                  <am3d:camera>
                    <am3d:pos x="0" y="0" z="546097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093036" d="1000000"/>
                    <am3d:preTrans dx="0" dy="-1502343" dz="4501"/>
                    <am3d:scale>
                      <am3d:sx n="1000000" d="1000000"/>
                      <am3d:sy n="1000000" d="1000000"/>
                      <am3d:sz n="1000000" d="1000000"/>
                    </am3d:scale>
                    <am3d:rot ax="9311497" ay="24957" az="107884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2049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Justice classic car black">
                <a:extLst>
                  <a:ext uri="{FF2B5EF4-FFF2-40B4-BE49-F238E27FC236}">
                    <a16:creationId xmlns:a16="http://schemas.microsoft.com/office/drawing/2014/main" id="{1BCA9F39-91D8-C808-340F-D7014B9B94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8273" y="2517044"/>
                <a:ext cx="7626291" cy="76643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0987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F2833-45C7-6DBD-1A26-AA07139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F03E2C-3041-98AA-A682-45899278C46F}"/>
              </a:ext>
            </a:extLst>
          </p:cNvPr>
          <p:cNvSpPr/>
          <p:nvPr/>
        </p:nvSpPr>
        <p:spPr>
          <a:xfrm>
            <a:off x="-1108953" y="-2413714"/>
            <a:ext cx="14669310" cy="70497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F874972-351D-7E8E-D309-CF34B79A1804}"/>
              </a:ext>
            </a:extLst>
          </p:cNvPr>
          <p:cNvSpPr/>
          <p:nvPr/>
        </p:nvSpPr>
        <p:spPr>
          <a:xfrm flipH="1" flipV="1">
            <a:off x="6115783" y="3000357"/>
            <a:ext cx="2870562" cy="1731522"/>
          </a:xfrm>
          <a:prstGeom prst="triangle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03ACB6CE-91A4-921A-AF20-77B2F55FEA4C}"/>
              </a:ext>
            </a:extLst>
          </p:cNvPr>
          <p:cNvSpPr/>
          <p:nvPr/>
        </p:nvSpPr>
        <p:spPr>
          <a:xfrm flipH="1" flipV="1">
            <a:off x="3174123" y="3000354"/>
            <a:ext cx="2961650" cy="1731523"/>
          </a:xfrm>
          <a:prstGeom prst="triangle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Justice classic car black">
                <a:extLst>
                  <a:ext uri="{FF2B5EF4-FFF2-40B4-BE49-F238E27FC236}">
                    <a16:creationId xmlns:a16="http://schemas.microsoft.com/office/drawing/2014/main" id="{48AA9C03-A210-D481-1F25-F66099EB018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58273" y="2517044"/>
              <a:ext cx="7626291" cy="766437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626291" cy="7664375"/>
                    </a:xfrm>
                    <a:prstGeom prst="rect">
                      <a:avLst/>
                    </a:prstGeom>
                  </am3d:spPr>
                  <am3d:camera>
                    <am3d:pos x="0" y="0" z="546097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093036" d="1000000"/>
                    <am3d:preTrans dx="0" dy="-1502343" dz="4501"/>
                    <am3d:scale>
                      <am3d:sx n="1000000" d="1000000"/>
                      <am3d:sy n="1000000" d="1000000"/>
                      <am3d:sz n="1000000" d="1000000"/>
                    </am3d:scale>
                    <am3d:rot ax="9311497" ay="24957" az="107884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2049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Justice classic car black">
                <a:extLst>
                  <a:ext uri="{FF2B5EF4-FFF2-40B4-BE49-F238E27FC236}">
                    <a16:creationId xmlns:a16="http://schemas.microsoft.com/office/drawing/2014/main" id="{48AA9C03-A210-D481-1F25-F66099EB01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8273" y="2517044"/>
                <a:ext cx="7626291" cy="76643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6937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BF85D-92EB-87A8-5D71-87CF2CA97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D73013-935C-64D3-84A5-74F657B9091D}"/>
              </a:ext>
            </a:extLst>
          </p:cNvPr>
          <p:cNvSpPr/>
          <p:nvPr/>
        </p:nvSpPr>
        <p:spPr>
          <a:xfrm>
            <a:off x="-1108953" y="-2413714"/>
            <a:ext cx="14669310" cy="70497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Justice classic car black">
                <a:extLst>
                  <a:ext uri="{FF2B5EF4-FFF2-40B4-BE49-F238E27FC236}">
                    <a16:creationId xmlns:a16="http://schemas.microsoft.com/office/drawing/2014/main" id="{F230D31F-A049-A76C-82C9-46755A9EC53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58273" y="2517044"/>
              <a:ext cx="7626291" cy="766437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626291" cy="7664375"/>
                    </a:xfrm>
                    <a:prstGeom prst="rect">
                      <a:avLst/>
                    </a:prstGeom>
                  </am3d:spPr>
                  <am3d:camera>
                    <am3d:pos x="0" y="0" z="546097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093036" d="1000000"/>
                    <am3d:preTrans dx="0" dy="-1502343" dz="4501"/>
                    <am3d:scale>
                      <am3d:sx n="1000000" d="1000000"/>
                      <am3d:sy n="1000000" d="1000000"/>
                      <am3d:sz n="1000000" d="1000000"/>
                    </am3d:scale>
                    <am3d:rot ax="9311497" ay="24957" az="107884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2049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Justice classic car black">
                <a:extLst>
                  <a:ext uri="{FF2B5EF4-FFF2-40B4-BE49-F238E27FC236}">
                    <a16:creationId xmlns:a16="http://schemas.microsoft.com/office/drawing/2014/main" id="{F230D31F-A049-A76C-82C9-46755A9EC5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8273" y="2517044"/>
                <a:ext cx="7626291" cy="76643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6413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Zaid Dhiyaulhaq</dc:creator>
  <cp:lastModifiedBy>Zaid Dhiyaulhaq</cp:lastModifiedBy>
  <cp:revision>1</cp:revision>
  <dcterms:created xsi:type="dcterms:W3CDTF">2024-12-12T10:32:02Z</dcterms:created>
  <dcterms:modified xsi:type="dcterms:W3CDTF">2024-12-12T11:13:57Z</dcterms:modified>
</cp:coreProperties>
</file>